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8" r:id="rId3"/>
    <p:sldId id="264" r:id="rId4"/>
    <p:sldId id="268" r:id="rId5"/>
    <p:sldId id="267" r:id="rId6"/>
    <p:sldId id="266" r:id="rId7"/>
    <p:sldId id="265" r:id="rId8"/>
    <p:sldId id="259" r:id="rId9"/>
    <p:sldId id="260" r:id="rId10"/>
    <p:sldId id="261" r:id="rId11"/>
    <p:sldId id="262" r:id="rId12"/>
    <p:sldId id="263" r:id="rId13"/>
  </p:sldIdLst>
  <p:sldSz cx="9144000" cy="6858000" type="screen4x3"/>
  <p:notesSz cx="6797675" cy="987425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99FF33"/>
    <a:srgbClr val="7B4551"/>
    <a:srgbClr val="3333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23" autoAdjust="0"/>
    <p:restoredTop sz="94660"/>
  </p:normalViewPr>
  <p:slideViewPr>
    <p:cSldViewPr>
      <p:cViewPr varScale="1">
        <p:scale>
          <a:sx n="67" d="100"/>
          <a:sy n="67" d="100"/>
        </p:scale>
        <p:origin x="69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6DB33F-CC1C-4B8E-A1AD-745FE551B2A8}" type="datetimeFigureOut">
              <a:rPr lang="id-ID" smtClean="0"/>
              <a:pPr/>
              <a:t>12/03/2020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D4904-3A62-46AD-8BE3-E417C13BAE46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249473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0D13463-5CC9-4F7F-AB17-7A6F5B77F740}" type="datetimeFigureOut">
              <a:rPr lang="id-ID"/>
              <a:pPr>
                <a:defRPr/>
              </a:pPr>
              <a:t>12/03/2020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d-ID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id-ID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A80E4D7B-94F3-41A1-9BDB-F15EFF8DE0B0}" type="slidenum">
              <a:rPr lang="id-ID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026307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03B6706-91B4-4B73-A057-3F7E97D54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3B5460D-DF90-4345-ABD6-731E79587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amrin-btm@ut.ac.id == 0812 700 29 007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59FD8E1-3E5A-4EAC-BB17-FA76576D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D76028-8485-4C4E-A962-7FF9159CAF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259720"/>
      </p:ext>
    </p:extLst>
  </p:cSld>
  <p:clrMapOvr>
    <a:masterClrMapping/>
  </p:clrMapOvr>
  <p:transition spd="med">
    <p:cover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D0D068C-9E9C-458B-B14D-67C2D62B8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E194C4F-0CC5-4CCF-BCEC-3DFC8D95C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amrin-btm@ut.ac.id == 0812 700 29 007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10A0929-12E7-4E90-961F-CB5B7DF7C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82B8B7-2121-4CB0-9E35-DE63E3953B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3684351"/>
      </p:ext>
    </p:extLst>
  </p:cSld>
  <p:clrMapOvr>
    <a:masterClrMapping/>
  </p:clrMapOvr>
  <p:transition spd="med">
    <p:cover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3B85D2F-6520-4E3B-8493-47891A6D6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979418A-E838-4816-8E3F-F4254E519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amrin-btm@ut.ac.id == 0812 700 29 007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44883B6-FFCF-4DBB-93AF-3768E3F06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855376-267E-447E-8FEF-3642329E2A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1736817"/>
      </p:ext>
    </p:extLst>
  </p:cSld>
  <p:clrMapOvr>
    <a:masterClrMapping/>
  </p:clrMapOvr>
  <p:transition spd="med">
    <p:cover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838200"/>
            <a:ext cx="9144000" cy="51816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9130426-3F76-4D77-B3AB-F526C0B613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2C536BE-8A73-4896-8739-A2F526768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amrin-btm@ut.ac.id == 0812 700 29 007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55D0BE2-2EBB-4513-8A17-EE2CFD70F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39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17E2D5A-EFCE-4012-9471-059A9CA83F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0726067"/>
      </p:ext>
    </p:extLst>
  </p:cSld>
  <p:clrMapOvr>
    <a:masterClrMapping/>
  </p:clrMapOvr>
  <p:transition spd="med">
    <p:cover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81D3CB7-A9B8-4572-A8E2-501ADB011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9BC32C0-66AC-4198-9203-5F87DDC91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amrin-btm@ut.ac.id == 0812 700 29 007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47DB76E-7689-48BD-AF0E-E2515BF4C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45E0D-EB23-4F17-8F85-EAEC690D34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0583627"/>
      </p:ext>
    </p:extLst>
  </p:cSld>
  <p:clrMapOvr>
    <a:masterClrMapping/>
  </p:clrMapOvr>
  <p:transition spd="med">
    <p:cover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E44EDD3-2C55-4301-A225-F4AB6C5A4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55AD8C9-B57E-4948-B562-166D80AE3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amrin-btm@ut.ac.id == 0812 700 29 007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CA24CD1-459D-4B2F-BCB8-DDB1B5DDD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3F423-9697-40C6-90BC-5686452D37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38877"/>
      </p:ext>
    </p:extLst>
  </p:cSld>
  <p:clrMapOvr>
    <a:masterClrMapping/>
  </p:clrMapOvr>
  <p:transition spd="med">
    <p:cover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AFEA10D8-032E-4642-8F7F-C8B15FD16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364B4BA0-76A8-43EB-8A23-03965FF8B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amrin-btm@ut.ac.id == 0812 700 29 007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62D1E66F-C397-4CEC-88BC-9992CB7A8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13D4E4-CF3B-4829-AAFB-64B32210C4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2042627"/>
      </p:ext>
    </p:extLst>
  </p:cSld>
  <p:clrMapOvr>
    <a:masterClrMapping/>
  </p:clrMapOvr>
  <p:transition spd="med">
    <p:cover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3E094DD6-B04D-48C2-AC4C-0AADE1D5A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E80593EE-1127-4718-83C3-3A6768159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amrin-btm@ut.ac.id == 0812 700 29 007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EAD91A6A-743A-47FD-AE24-6BF7FEEC3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6A0632-D432-4334-8B48-20B6C8B40E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644272"/>
      </p:ext>
    </p:extLst>
  </p:cSld>
  <p:clrMapOvr>
    <a:masterClrMapping/>
  </p:clrMapOvr>
  <p:transition spd="med">
    <p:cover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3F226F82-01F0-4577-AA13-4D6ACE7D8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="" xmlns:a16="http://schemas.microsoft.com/office/drawing/2014/main" id="{F3E45B63-C765-4E80-8797-0AF2AA172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amrin-btm@ut.ac.id == 0812 700 29 007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3083CA26-3552-4129-BF00-199B5F1E3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BA09B1-B59E-418A-9289-FC1F8BD4F8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3557809"/>
      </p:ext>
    </p:extLst>
  </p:cSld>
  <p:clrMapOvr>
    <a:masterClrMapping/>
  </p:clrMapOvr>
  <p:transition spd="med">
    <p:cover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="" xmlns:a16="http://schemas.microsoft.com/office/drawing/2014/main" id="{6D69F420-FCBF-4C76-ACAE-64E8B8647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="" xmlns:a16="http://schemas.microsoft.com/office/drawing/2014/main" id="{A740C4F4-C835-4E62-A28B-4136B2E73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amrin-btm@ut.ac.id == 0812 700 29 007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C0E93379-BD56-4BB5-B0C0-835250949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B99FA6-3152-4AB4-B8E5-968EE6BCC0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3077540"/>
      </p:ext>
    </p:extLst>
  </p:cSld>
  <p:clrMapOvr>
    <a:masterClrMapping/>
  </p:clrMapOvr>
  <p:transition spd="med">
    <p:cover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F94B0C91-4077-445C-9B95-E816402D6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BFE1523-AA26-45CE-9DE9-369B8E299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amrin-btm@ut.ac.id == 0812 700 29 007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8F99963F-54AD-44BB-908D-409BFE5BB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36CA90-6F46-497B-ADA3-9B0B1D8F59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2431068"/>
      </p:ext>
    </p:extLst>
  </p:cSld>
  <p:clrMapOvr>
    <a:masterClrMapping/>
  </p:clrMapOvr>
  <p:transition spd="med">
    <p:cover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d-ID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10F28AC6-2B00-4491-AC34-9C03ABF29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17FDAD9B-0D35-4792-BD85-F19D27DEB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amrin-btm@ut.ac.id == 0812 700 29 007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A6F9C91D-92B6-44EF-B66D-2CAC1CF1C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7B5D11-02A4-427A-B5BD-DE73EE276B9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3466296"/>
      </p:ext>
    </p:extLst>
  </p:cSld>
  <p:clrMapOvr>
    <a:masterClrMapping/>
  </p:clrMapOvr>
  <p:transition spd="med">
    <p:cover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="" xmlns:a16="http://schemas.microsoft.com/office/drawing/2014/main" id="{9D667110-B3FA-4D0C-A1A3-679A27016C5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id-ID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="" xmlns:a16="http://schemas.microsoft.com/office/drawing/2014/main" id="{DA8A8DDB-2919-4271-855B-F03F3196D6B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id-ID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16B430B-789C-4089-BAB9-AAA14FD337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5AE43E0-CEED-46DC-9BD8-8700992E60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amrin-btm@ut.ac.id == 0812 700 29 007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D78C651-FC10-4C41-A51E-530150E1BE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36141A04-F2D3-424E-99F8-481C855134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330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cover dir="r"/>
  </p:transition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amrin-btm@ut.ac.id == 0812 700 29 007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76028-8485-4C4E-A962-7FF9159CAF8E}" type="slidenum">
              <a:rPr lang="en-US" altLang="en-US" smtClean="0"/>
              <a:pPr/>
              <a:t>1</a:t>
            </a:fld>
            <a:endParaRPr lang="en-US" alt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6087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871135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5E0D-EB23-4F17-8F85-EAEC690D3409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7305194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5E0D-EB23-4F17-8F85-EAEC690D3409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029668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5E0D-EB23-4F17-8F85-EAEC690D3409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5266273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5E0D-EB23-4F17-8F85-EAEC690D3409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4302131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5E0D-EB23-4F17-8F85-EAEC690D3409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7967052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5E0D-EB23-4F17-8F85-EAEC690D3409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6450557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5E0D-EB23-4F17-8F85-EAEC690D3409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7954676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5E0D-EB23-4F17-8F85-EAEC690D3409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1329014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5E0D-EB23-4F17-8F85-EAEC690D3409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8572512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5E0D-EB23-4F17-8F85-EAEC690D3409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1066598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45E0D-EB23-4F17-8F85-EAEC690D3409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6587601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persentasi UT.pot [Compatibility Mode]" id="{AA4A6BA6-37BB-4F84-9FFB-6814930F7E2B}" vid="{710BF340-BBC2-4EE8-9E81-7A80E459D3B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1286</TotalTime>
  <Words>18</Words>
  <Application>Microsoft Office PowerPoint</Application>
  <PresentationFormat>On-screen Show (4:3)</PresentationFormat>
  <Paragraphs>13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imam</dc:creator>
  <cp:lastModifiedBy>Dea</cp:lastModifiedBy>
  <cp:revision>353</cp:revision>
  <dcterms:created xsi:type="dcterms:W3CDTF">2015-12-31T03:27:00Z</dcterms:created>
  <dcterms:modified xsi:type="dcterms:W3CDTF">2020-03-12T04:05:19Z</dcterms:modified>
</cp:coreProperties>
</file>